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2" r:id="rId6"/>
    <p:sldId id="265" r:id="rId7"/>
    <p:sldId id="261" r:id="rId8"/>
    <p:sldId id="264" r:id="rId9"/>
    <p:sldId id="259" r:id="rId10"/>
    <p:sldId id="263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/>
    <p:restoredTop sz="94698"/>
  </p:normalViewPr>
  <p:slideViewPr>
    <p:cSldViewPr snapToGrid="0" snapToObjects="1">
      <p:cViewPr varScale="1">
        <p:scale>
          <a:sx n="88" d="100"/>
          <a:sy n="88" d="100"/>
        </p:scale>
        <p:origin x="92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1/12/18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 - </a:t>
            </a:r>
            <a:r>
              <a:rPr lang="en-US" dirty="0" err="1" smtClean="0"/>
              <a:t>Grammaire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35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1492232"/>
            <a:ext cx="6965245" cy="1202485"/>
          </a:xfrm>
        </p:spPr>
        <p:txBody>
          <a:bodyPr/>
          <a:lstStyle/>
          <a:p>
            <a:r>
              <a:rPr lang="en-US" dirty="0" err="1" smtClean="0"/>
              <a:t>conditionnel</a:t>
            </a:r>
            <a:r>
              <a:rPr lang="en-US" dirty="0" smtClean="0"/>
              <a:t> </a:t>
            </a:r>
            <a:r>
              <a:rPr lang="en-US" dirty="0" err="1" smtClean="0"/>
              <a:t>présent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0" y="2956635"/>
            <a:ext cx="7413625" cy="140499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Il </a:t>
            </a:r>
            <a:r>
              <a:rPr lang="en-US" b="1" dirty="0" err="1" smtClean="0"/>
              <a:t>aimerait</a:t>
            </a:r>
            <a:r>
              <a:rPr lang="en-US" dirty="0" smtClean="0"/>
              <a:t> </a:t>
            </a:r>
            <a:r>
              <a:rPr lang="en-US" dirty="0" err="1" smtClean="0"/>
              <a:t>recontrer</a:t>
            </a:r>
            <a:r>
              <a:rPr lang="en-US" dirty="0" smtClean="0"/>
              <a:t> la femme de </a:t>
            </a:r>
            <a:r>
              <a:rPr lang="en-US" dirty="0" err="1" smtClean="0"/>
              <a:t>sa</a:t>
            </a:r>
            <a:r>
              <a:rPr lang="en-US" dirty="0" smtClean="0"/>
              <a:t> vie.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330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1492232"/>
            <a:ext cx="6965245" cy="1202485"/>
          </a:xfrm>
        </p:spPr>
        <p:txBody>
          <a:bodyPr/>
          <a:lstStyle/>
          <a:p>
            <a:r>
              <a:rPr lang="en-US" dirty="0" err="1" smtClean="0"/>
              <a:t>imparfait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0" y="2956635"/>
            <a:ext cx="7413625" cy="1404993"/>
          </a:xfrm>
        </p:spPr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b="1" dirty="0" err="1" smtClean="0"/>
              <a:t>avais</a:t>
            </a:r>
            <a:r>
              <a:rPr lang="en-US" dirty="0" smtClean="0"/>
              <a:t> </a:t>
            </a:r>
            <a:r>
              <a:rPr lang="en-US" dirty="0" err="1" smtClean="0"/>
              <a:t>l’air</a:t>
            </a:r>
            <a:r>
              <a:rPr lang="en-US" dirty="0" smtClean="0"/>
              <a:t> </a:t>
            </a:r>
            <a:r>
              <a:rPr lang="en-US" dirty="0" err="1" smtClean="0"/>
              <a:t>fatigué</a:t>
            </a:r>
            <a:r>
              <a:rPr lang="en-US" dirty="0" smtClean="0"/>
              <a:t> </a:t>
            </a: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soir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925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1492232"/>
            <a:ext cx="6965245" cy="1202485"/>
          </a:xfrm>
        </p:spPr>
        <p:txBody>
          <a:bodyPr/>
          <a:lstStyle/>
          <a:p>
            <a:r>
              <a:rPr lang="en-US" dirty="0" err="1" smtClean="0"/>
              <a:t>participe</a:t>
            </a:r>
            <a:r>
              <a:rPr lang="en-US" dirty="0" smtClean="0"/>
              <a:t> </a:t>
            </a:r>
            <a:r>
              <a:rPr lang="en-US" dirty="0" err="1" smtClean="0"/>
              <a:t>présent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0" y="2956635"/>
            <a:ext cx="7413625" cy="140499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En </a:t>
            </a:r>
            <a:r>
              <a:rPr lang="en-US" b="1" dirty="0" err="1" smtClean="0"/>
              <a:t>regardant</a:t>
            </a:r>
            <a:r>
              <a:rPr lang="en-US" dirty="0" smtClean="0"/>
              <a:t> de plus </a:t>
            </a:r>
            <a:r>
              <a:rPr lang="en-US" dirty="0" err="1" smtClean="0"/>
              <a:t>près</a:t>
            </a:r>
            <a:r>
              <a:rPr lang="en-US" dirty="0" smtClean="0"/>
              <a:t>, </a:t>
            </a:r>
            <a:r>
              <a:rPr lang="en-US" dirty="0" err="1" smtClean="0"/>
              <a:t>j’ai</a:t>
            </a:r>
            <a:r>
              <a:rPr lang="en-US" dirty="0" smtClean="0"/>
              <a:t> vu </a:t>
            </a:r>
            <a:r>
              <a:rPr lang="en-US" dirty="0" err="1" smtClean="0"/>
              <a:t>qu’il</a:t>
            </a:r>
            <a:r>
              <a:rPr lang="en-US" dirty="0" smtClean="0"/>
              <a:t> y </a:t>
            </a:r>
            <a:r>
              <a:rPr lang="en-US" dirty="0" err="1" smtClean="0"/>
              <a:t>avait</a:t>
            </a:r>
            <a:r>
              <a:rPr lang="en-US" dirty="0" smtClean="0"/>
              <a:t> un </a:t>
            </a:r>
            <a:r>
              <a:rPr lang="en-US" dirty="0" err="1" smtClean="0"/>
              <a:t>homme</a:t>
            </a:r>
            <a:r>
              <a:rPr lang="en-US" dirty="0" smtClean="0"/>
              <a:t> par </a:t>
            </a:r>
            <a:r>
              <a:rPr lang="en-US" dirty="0" err="1" smtClean="0"/>
              <a:t>terre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18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1492232"/>
            <a:ext cx="6965245" cy="1202485"/>
          </a:xfrm>
        </p:spPr>
        <p:txBody>
          <a:bodyPr/>
          <a:lstStyle/>
          <a:p>
            <a:r>
              <a:rPr lang="en-US" dirty="0" err="1"/>
              <a:t>f</a:t>
            </a:r>
            <a:r>
              <a:rPr lang="en-US" dirty="0" err="1" smtClean="0"/>
              <a:t>utur</a:t>
            </a:r>
            <a:r>
              <a:rPr lang="en-US" dirty="0" smtClean="0"/>
              <a:t> simple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0" y="2956635"/>
            <a:ext cx="7413625" cy="140499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Les </a:t>
            </a:r>
            <a:r>
              <a:rPr lang="en-US" dirty="0" err="1" smtClean="0"/>
              <a:t>étudiants</a:t>
            </a:r>
            <a:r>
              <a:rPr lang="en-US" dirty="0" smtClean="0"/>
              <a:t> </a:t>
            </a:r>
            <a:r>
              <a:rPr lang="en-US" b="1" dirty="0" err="1" smtClean="0"/>
              <a:t>passeront</a:t>
            </a:r>
            <a:r>
              <a:rPr lang="en-US" dirty="0" smtClean="0"/>
              <a:t> </a:t>
            </a:r>
            <a:r>
              <a:rPr lang="en-US" dirty="0" err="1" smtClean="0"/>
              <a:t>leurs</a:t>
            </a:r>
            <a:r>
              <a:rPr lang="en-US" dirty="0" smtClean="0"/>
              <a:t> </a:t>
            </a:r>
            <a:r>
              <a:rPr lang="en-US" dirty="0" err="1" smtClean="0"/>
              <a:t>examens</a:t>
            </a:r>
            <a:r>
              <a:rPr lang="en-US" dirty="0" smtClean="0"/>
              <a:t> en </a:t>
            </a:r>
            <a:r>
              <a:rPr lang="en-US" dirty="0" err="1" smtClean="0"/>
              <a:t>mai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85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1492232"/>
            <a:ext cx="6965245" cy="1202485"/>
          </a:xfrm>
        </p:spPr>
        <p:txBody>
          <a:bodyPr/>
          <a:lstStyle/>
          <a:p>
            <a:r>
              <a:rPr lang="en-US" dirty="0" smtClean="0"/>
              <a:t>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0" y="2956635"/>
            <a:ext cx="7413625" cy="140499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aux. </a:t>
            </a:r>
            <a:r>
              <a:rPr lang="en-US" dirty="0" err="1" smtClean="0"/>
              <a:t>avoir</a:t>
            </a:r>
            <a:r>
              <a:rPr lang="en-US" dirty="0" smtClean="0"/>
              <a:t>/</a:t>
            </a:r>
            <a:r>
              <a:rPr lang="en-US" dirty="0" err="1" smtClean="0"/>
              <a:t>être</a:t>
            </a:r>
            <a:r>
              <a:rPr lang="en-US" dirty="0" smtClean="0"/>
              <a:t> + </a:t>
            </a:r>
            <a:r>
              <a:rPr lang="en-US" dirty="0" err="1" smtClean="0"/>
              <a:t>participe</a:t>
            </a:r>
            <a:r>
              <a:rPr lang="en-US" dirty="0" smtClean="0"/>
              <a:t> passé</a:t>
            </a:r>
          </a:p>
          <a:p>
            <a:pPr marL="0" indent="0">
              <a:buNone/>
            </a:pPr>
            <a:r>
              <a:rPr lang="en-US" dirty="0" smtClean="0"/>
              <a:t>		(au </a:t>
            </a:r>
            <a:r>
              <a:rPr lang="en-US" dirty="0" err="1" smtClean="0"/>
              <a:t>présent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9102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1492232"/>
            <a:ext cx="6965245" cy="1202485"/>
          </a:xfrm>
        </p:spPr>
        <p:txBody>
          <a:bodyPr/>
          <a:lstStyle/>
          <a:p>
            <a:r>
              <a:rPr lang="en-US" dirty="0" err="1" smtClean="0"/>
              <a:t>présent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0" y="2956635"/>
            <a:ext cx="7413625" cy="140499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Nous </a:t>
            </a:r>
            <a:r>
              <a:rPr lang="en-US" b="1" dirty="0" err="1" smtClean="0"/>
              <a:t>aimons</a:t>
            </a:r>
            <a:r>
              <a:rPr lang="en-US" dirty="0" smtClean="0"/>
              <a:t> les sports.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18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1492232"/>
            <a:ext cx="6965245" cy="1202485"/>
          </a:xfrm>
        </p:spPr>
        <p:txBody>
          <a:bodyPr/>
          <a:lstStyle/>
          <a:p>
            <a:r>
              <a:rPr lang="en-US" dirty="0" err="1" smtClean="0"/>
              <a:t>subjonctif</a:t>
            </a:r>
            <a:r>
              <a:rPr lang="en-US" dirty="0" smtClean="0"/>
              <a:t> </a:t>
            </a:r>
            <a:r>
              <a:rPr lang="en-US" dirty="0" err="1" smtClean="0"/>
              <a:t>présent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0" y="2956635"/>
            <a:ext cx="7413625" cy="140499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Elle </a:t>
            </a:r>
            <a:r>
              <a:rPr lang="en-US" dirty="0" err="1" smtClean="0"/>
              <a:t>souhaite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b="1" dirty="0" smtClean="0"/>
              <a:t> </a:t>
            </a:r>
            <a:r>
              <a:rPr lang="en-US" b="1" dirty="0" err="1" smtClean="0"/>
              <a:t>ailles</a:t>
            </a:r>
            <a:r>
              <a:rPr lang="en-US" dirty="0" smtClean="0"/>
              <a:t> en France.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67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1492232"/>
            <a:ext cx="6965245" cy="1202485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lus-</a:t>
            </a:r>
            <a:r>
              <a:rPr lang="en-US" dirty="0" err="1" smtClean="0"/>
              <a:t>que</a:t>
            </a:r>
            <a:r>
              <a:rPr lang="en-US" dirty="0" smtClean="0"/>
              <a:t>-parfait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57250" y="2956635"/>
            <a:ext cx="7413625" cy="140499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aux. </a:t>
            </a:r>
            <a:r>
              <a:rPr lang="en-US" dirty="0" err="1" smtClean="0"/>
              <a:t>avoir</a:t>
            </a:r>
            <a:r>
              <a:rPr lang="en-US" dirty="0" smtClean="0"/>
              <a:t>/</a:t>
            </a:r>
            <a:r>
              <a:rPr lang="en-US" dirty="0" err="1" smtClean="0"/>
              <a:t>être</a:t>
            </a:r>
            <a:r>
              <a:rPr lang="en-US" dirty="0" smtClean="0"/>
              <a:t> + </a:t>
            </a:r>
            <a:r>
              <a:rPr lang="en-US" dirty="0" err="1" smtClean="0"/>
              <a:t>participe</a:t>
            </a:r>
            <a:r>
              <a:rPr lang="en-US" dirty="0" smtClean="0"/>
              <a:t> passé</a:t>
            </a:r>
          </a:p>
          <a:p>
            <a:pPr marL="0" indent="0">
              <a:buNone/>
            </a:pPr>
            <a:r>
              <a:rPr lang="en-US" dirty="0" smtClean="0"/>
              <a:t>	         (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l’imparfait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18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1492232"/>
            <a:ext cx="6965245" cy="1202485"/>
          </a:xfrm>
        </p:spPr>
        <p:txBody>
          <a:bodyPr/>
          <a:lstStyle/>
          <a:p>
            <a:r>
              <a:rPr lang="en-US" dirty="0" err="1" smtClean="0"/>
              <a:t>conditionnel</a:t>
            </a:r>
            <a:r>
              <a:rPr lang="en-US" dirty="0" smtClean="0"/>
              <a:t> passé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0" y="2956635"/>
            <a:ext cx="7413625" cy="140499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Elle </a:t>
            </a:r>
            <a:r>
              <a:rPr lang="en-US" b="1" dirty="0" err="1" smtClean="0"/>
              <a:t>aurait</a:t>
            </a:r>
            <a:r>
              <a:rPr lang="en-US" b="1" dirty="0" smtClean="0"/>
              <a:t> </a:t>
            </a:r>
            <a:r>
              <a:rPr lang="en-US" b="1" dirty="0" err="1" smtClean="0"/>
              <a:t>accepté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offre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712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1492232"/>
            <a:ext cx="6965245" cy="1202485"/>
          </a:xfrm>
        </p:spPr>
        <p:txBody>
          <a:bodyPr/>
          <a:lstStyle/>
          <a:p>
            <a:r>
              <a:rPr lang="en-US" dirty="0" err="1"/>
              <a:t>f</a:t>
            </a:r>
            <a:r>
              <a:rPr lang="en-US" dirty="0" err="1" smtClean="0"/>
              <a:t>utur</a:t>
            </a:r>
            <a:r>
              <a:rPr lang="en-US" dirty="0" smtClean="0"/>
              <a:t> </a:t>
            </a:r>
            <a:r>
              <a:rPr lang="en-US" dirty="0" err="1" smtClean="0"/>
              <a:t>antérieur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57250" y="2956635"/>
            <a:ext cx="7413625" cy="140499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aux. </a:t>
            </a:r>
            <a:r>
              <a:rPr lang="en-US" dirty="0" err="1" smtClean="0"/>
              <a:t>avoir</a:t>
            </a:r>
            <a:r>
              <a:rPr lang="en-US" dirty="0" smtClean="0"/>
              <a:t>/</a:t>
            </a:r>
            <a:r>
              <a:rPr lang="en-US" dirty="0" err="1" smtClean="0"/>
              <a:t>être</a:t>
            </a:r>
            <a:r>
              <a:rPr lang="en-US" dirty="0" smtClean="0"/>
              <a:t> + </a:t>
            </a:r>
            <a:r>
              <a:rPr lang="en-US" dirty="0" err="1" smtClean="0"/>
              <a:t>participe</a:t>
            </a:r>
            <a:r>
              <a:rPr lang="en-US" dirty="0" smtClean="0"/>
              <a:t> passé</a:t>
            </a:r>
          </a:p>
          <a:p>
            <a:pPr marL="0" indent="0">
              <a:buNone/>
            </a:pPr>
            <a:r>
              <a:rPr lang="en-US" dirty="0" smtClean="0"/>
              <a:t>		(au </a:t>
            </a:r>
            <a:r>
              <a:rPr lang="en-US" dirty="0" err="1" smtClean="0"/>
              <a:t>futur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18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58</TotalTime>
  <Words>98</Words>
  <Application>Microsoft Macintosh PowerPoint</Application>
  <PresentationFormat>On-screen Show (4:3)</PresentationFormat>
  <Paragraphs>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Brush Script MT</vt:lpstr>
      <vt:lpstr>Constantia</vt:lpstr>
      <vt:lpstr>Franklin Gothic Book</vt:lpstr>
      <vt:lpstr>Rage Italic</vt:lpstr>
      <vt:lpstr>Pushpin</vt:lpstr>
      <vt:lpstr>I - Grammaire</vt:lpstr>
      <vt:lpstr>participe présent</vt:lpstr>
      <vt:lpstr>futur simple</vt:lpstr>
      <vt:lpstr>passé composé</vt:lpstr>
      <vt:lpstr>présent</vt:lpstr>
      <vt:lpstr>subjonctif présent</vt:lpstr>
      <vt:lpstr>plus-que-parfait</vt:lpstr>
      <vt:lpstr>conditionnel passé</vt:lpstr>
      <vt:lpstr>futur antérieur</vt:lpstr>
      <vt:lpstr>conditionnel présent</vt:lpstr>
      <vt:lpstr>imparfait</vt:lpstr>
    </vt:vector>
  </TitlesOfParts>
  <Company>Toronto Prep School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- Grammaire</dc:title>
  <dc:creator>Kristen Valente</dc:creator>
  <cp:lastModifiedBy>Kristen Valente</cp:lastModifiedBy>
  <cp:revision>20</cp:revision>
  <dcterms:created xsi:type="dcterms:W3CDTF">2016-01-14T14:54:43Z</dcterms:created>
  <dcterms:modified xsi:type="dcterms:W3CDTF">2018-01-12T14:54:54Z</dcterms:modified>
</cp:coreProperties>
</file>